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0" r:id="rId5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A"/>
    <a:srgbClr val="007BC4"/>
    <a:srgbClr val="00378B"/>
    <a:srgbClr val="525252"/>
    <a:srgbClr val="E9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A35DB-1B2B-4049-8CE3-0BA847250D35}" v="11" dt="2026-03-26T16:35:08.0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48" d="100"/>
          <a:sy n="48" d="100"/>
        </p:scale>
        <p:origin x="3180" y="84"/>
      </p:cViewPr>
      <p:guideLst>
        <p:guide orient="horz" pos="288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ia Pombo" userId="5e25b287-338f-468d-a88b-7ea5a3a0953c" providerId="ADAL" clId="{970EAD2B-5E43-423D-81AB-70A05ACADB3C}"/>
    <pc:docChg chg="custSel modSld">
      <pc:chgData name="Noelia Pombo" userId="5e25b287-338f-468d-a88b-7ea5a3a0953c" providerId="ADAL" clId="{970EAD2B-5E43-423D-81AB-70A05ACADB3C}" dt="2026-03-26T16:35:12.919" v="59" actId="2710"/>
      <pc:docMkLst>
        <pc:docMk/>
      </pc:docMkLst>
      <pc:sldChg chg="delSp modSp mod">
        <pc:chgData name="Noelia Pombo" userId="5e25b287-338f-468d-a88b-7ea5a3a0953c" providerId="ADAL" clId="{970EAD2B-5E43-423D-81AB-70A05ACADB3C}" dt="2026-03-26T16:35:12.919" v="59" actId="2710"/>
        <pc:sldMkLst>
          <pc:docMk/>
          <pc:sldMk cId="677473144" sldId="260"/>
        </pc:sldMkLst>
        <pc:spChg chg="mod">
          <ac:chgData name="Noelia Pombo" userId="5e25b287-338f-468d-a88b-7ea5a3a0953c" providerId="ADAL" clId="{970EAD2B-5E43-423D-81AB-70A05ACADB3C}" dt="2026-03-26T16:32:33.501" v="1"/>
          <ac:spMkLst>
            <pc:docMk/>
            <pc:sldMk cId="677473144" sldId="260"/>
            <ac:spMk id="3" creationId="{869BEFF8-FA4A-DBCB-71AF-B9F10450BF6D}"/>
          </ac:spMkLst>
        </pc:spChg>
        <pc:spChg chg="mod">
          <ac:chgData name="Noelia Pombo" userId="5e25b287-338f-468d-a88b-7ea5a3a0953c" providerId="ADAL" clId="{970EAD2B-5E43-423D-81AB-70A05ACADB3C}" dt="2026-03-26T16:34:19.457" v="36"/>
          <ac:spMkLst>
            <pc:docMk/>
            <pc:sldMk cId="677473144" sldId="260"/>
            <ac:spMk id="5" creationId="{FE825303-B66E-6C90-E066-6E9C884AC527}"/>
          </ac:spMkLst>
        </pc:spChg>
        <pc:spChg chg="del">
          <ac:chgData name="Noelia Pombo" userId="5e25b287-338f-468d-a88b-7ea5a3a0953c" providerId="ADAL" clId="{970EAD2B-5E43-423D-81AB-70A05ACADB3C}" dt="2026-03-26T16:32:18.757" v="0" actId="478"/>
          <ac:spMkLst>
            <pc:docMk/>
            <pc:sldMk cId="677473144" sldId="260"/>
            <ac:spMk id="7" creationId="{CE978E14-DB2D-08F8-5C44-0A6E13A12D15}"/>
          </ac:spMkLst>
        </pc:spChg>
        <pc:spChg chg="mod">
          <ac:chgData name="Noelia Pombo" userId="5e25b287-338f-468d-a88b-7ea5a3a0953c" providerId="ADAL" clId="{970EAD2B-5E43-423D-81AB-70A05ACADB3C}" dt="2026-03-26T16:32:54.907" v="23" actId="20577"/>
          <ac:spMkLst>
            <pc:docMk/>
            <pc:sldMk cId="677473144" sldId="260"/>
            <ac:spMk id="38" creationId="{755278A6-1859-6A8C-AA26-2AE64CE28C74}"/>
          </ac:spMkLst>
        </pc:spChg>
        <pc:spChg chg="mod">
          <ac:chgData name="Noelia Pombo" userId="5e25b287-338f-468d-a88b-7ea5a3a0953c" providerId="ADAL" clId="{970EAD2B-5E43-423D-81AB-70A05ACADB3C}" dt="2026-03-26T16:32:50" v="17" actId="20577"/>
          <ac:spMkLst>
            <pc:docMk/>
            <pc:sldMk cId="677473144" sldId="260"/>
            <ac:spMk id="52" creationId="{81883738-17F0-01BD-5203-DE8A52902AA7}"/>
          </ac:spMkLst>
        </pc:spChg>
        <pc:spChg chg="mod">
          <ac:chgData name="Noelia Pombo" userId="5e25b287-338f-468d-a88b-7ea5a3a0953c" providerId="ADAL" clId="{970EAD2B-5E43-423D-81AB-70A05ACADB3C}" dt="2026-03-26T16:34:09.034" v="33"/>
          <ac:spMkLst>
            <pc:docMk/>
            <pc:sldMk cId="677473144" sldId="260"/>
            <ac:spMk id="66" creationId="{B77A83A9-75A5-5350-4DAB-04CEE6EC823B}"/>
          </ac:spMkLst>
        </pc:spChg>
        <pc:spChg chg="mod">
          <ac:chgData name="Noelia Pombo" userId="5e25b287-338f-468d-a88b-7ea5a3a0953c" providerId="ADAL" clId="{970EAD2B-5E43-423D-81AB-70A05ACADB3C}" dt="2026-03-26T16:34:12.874" v="34" actId="20577"/>
          <ac:spMkLst>
            <pc:docMk/>
            <pc:sldMk cId="677473144" sldId="260"/>
            <ac:spMk id="67" creationId="{09EF13F8-79A0-6115-544C-EB97AFF436D4}"/>
          </ac:spMkLst>
        </pc:spChg>
        <pc:spChg chg="mod">
          <ac:chgData name="Noelia Pombo" userId="5e25b287-338f-468d-a88b-7ea5a3a0953c" providerId="ADAL" clId="{970EAD2B-5E43-423D-81AB-70A05ACADB3C}" dt="2026-03-26T16:34:17.157" v="35"/>
          <ac:spMkLst>
            <pc:docMk/>
            <pc:sldMk cId="677473144" sldId="260"/>
            <ac:spMk id="68" creationId="{106B26BE-B0A0-B3A6-3A68-E2E2148A67C4}"/>
          </ac:spMkLst>
        </pc:spChg>
        <pc:spChg chg="mod">
          <ac:chgData name="Noelia Pombo" userId="5e25b287-338f-468d-a88b-7ea5a3a0953c" providerId="ADAL" clId="{970EAD2B-5E43-423D-81AB-70A05ACADB3C}" dt="2026-03-26T16:34:17.157" v="35"/>
          <ac:spMkLst>
            <pc:docMk/>
            <pc:sldMk cId="677473144" sldId="260"/>
            <ac:spMk id="69" creationId="{5B8AC92C-3F89-26F6-4A2F-C383166D15FB}"/>
          </ac:spMkLst>
        </pc:spChg>
        <pc:spChg chg="mod">
          <ac:chgData name="Noelia Pombo" userId="5e25b287-338f-468d-a88b-7ea5a3a0953c" providerId="ADAL" clId="{970EAD2B-5E43-423D-81AB-70A05ACADB3C}" dt="2026-03-26T16:35:12.919" v="59" actId="2710"/>
          <ac:spMkLst>
            <pc:docMk/>
            <pc:sldMk cId="677473144" sldId="260"/>
            <ac:spMk id="83" creationId="{B5A37459-3C5B-7C07-0363-03369F3EE154}"/>
          </ac:spMkLst>
        </pc:spChg>
        <pc:grpChg chg="mod">
          <ac:chgData name="Noelia Pombo" userId="5e25b287-338f-468d-a88b-7ea5a3a0953c" providerId="ADAL" clId="{970EAD2B-5E43-423D-81AB-70A05ACADB3C}" dt="2026-03-26T16:34:09.034" v="33"/>
          <ac:grpSpMkLst>
            <pc:docMk/>
            <pc:sldMk cId="677473144" sldId="260"/>
            <ac:grpSpMk id="73" creationId="{228AF758-955C-3EC9-892B-1A40FFD3CD28}"/>
          </ac:grpSpMkLst>
        </pc:grpChg>
        <pc:grpChg chg="mod">
          <ac:chgData name="Noelia Pombo" userId="5e25b287-338f-468d-a88b-7ea5a3a0953c" providerId="ADAL" clId="{970EAD2B-5E43-423D-81AB-70A05ACADB3C}" dt="2026-03-26T16:34:17.157" v="35"/>
          <ac:grpSpMkLst>
            <pc:docMk/>
            <pc:sldMk cId="677473144" sldId="260"/>
            <ac:grpSpMk id="74" creationId="{2A61C2AC-3C62-525D-5545-90F71203541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445" y="729998"/>
            <a:ext cx="9546508" cy="974089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1B68-CC25-E2D0-F0EB-9699FE555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15108B0-9F2B-53AA-1F8A-B8962BA96487}"/>
              </a:ext>
            </a:extLst>
          </p:cNvPr>
          <p:cNvSpPr/>
          <p:nvPr/>
        </p:nvSpPr>
        <p:spPr>
          <a:xfrm>
            <a:off x="5526236" y="1687132"/>
            <a:ext cx="5264817" cy="10706345"/>
          </a:xfrm>
          <a:prstGeom prst="rect">
            <a:avLst/>
          </a:prstGeom>
          <a:solidFill>
            <a:srgbClr val="007BC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2400" b="1" noProof="0" dirty="0">
              <a:solidFill>
                <a:srgbClr val="002B4A"/>
              </a:solidFill>
              <a:latin typeface="Xunta Sans" panose="00000500000000000000" pitchFamily="50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B5E494-8915-90D7-A170-AC9AA1CDBF89}"/>
              </a:ext>
            </a:extLst>
          </p:cNvPr>
          <p:cNvSpPr/>
          <p:nvPr/>
        </p:nvSpPr>
        <p:spPr>
          <a:xfrm>
            <a:off x="50261" y="1687131"/>
            <a:ext cx="10740792" cy="3040121"/>
          </a:xfrm>
          <a:prstGeom prst="rect">
            <a:avLst/>
          </a:prstGeom>
          <a:solidFill>
            <a:srgbClr val="007BC4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2800" b="1" noProof="0" dirty="0">
              <a:solidFill>
                <a:srgbClr val="002B4A"/>
              </a:solidFill>
              <a:latin typeface="Xunta Sans" panose="00000500000000000000" pitchFamily="50" charset="0"/>
            </a:endParaRP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3F1C80B-69A7-8CBD-B2EC-BB7E6E02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10693402" cy="1687132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C8C06E44-BAF1-6008-9AFC-E6CD59B9953C}"/>
              </a:ext>
            </a:extLst>
          </p:cNvPr>
          <p:cNvSpPr/>
          <p:nvPr/>
        </p:nvSpPr>
        <p:spPr>
          <a:xfrm>
            <a:off x="5595548" y="2076745"/>
            <a:ext cx="4955090" cy="1217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55278A6-1859-6A8C-AA26-2AE64CE28C74}"/>
              </a:ext>
            </a:extLst>
          </p:cNvPr>
          <p:cNvSpPr txBox="1"/>
          <p:nvPr/>
        </p:nvSpPr>
        <p:spPr>
          <a:xfrm>
            <a:off x="1446468" y="288698"/>
            <a:ext cx="8159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noProof="0" dirty="0">
                <a:solidFill>
                  <a:schemeClr val="bg1"/>
                </a:solidFill>
                <a:latin typeface="Xunta Sans" panose="00000500000000000000" pitchFamily="50" charset="0"/>
              </a:rPr>
              <a:t>Título​</a:t>
            </a:r>
            <a:endParaRPr lang="gl-ES" sz="4000" b="1" noProof="0" dirty="0">
              <a:solidFill>
                <a:schemeClr val="bg1"/>
              </a:solidFill>
              <a:latin typeface="Xunta Sans" panose="00000500000000000000" pitchFamily="50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81883738-17F0-01BD-5203-DE8A52902AA7}"/>
              </a:ext>
            </a:extLst>
          </p:cNvPr>
          <p:cNvSpPr/>
          <p:nvPr/>
        </p:nvSpPr>
        <p:spPr>
          <a:xfrm>
            <a:off x="5849256" y="2076745"/>
            <a:ext cx="4515472" cy="197344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pt-BR" sz="2400" b="1" noProof="0" dirty="0">
                <a:solidFill>
                  <a:srgbClr val="00378B"/>
                </a:solidFill>
                <a:latin typeface="Xunta Sans" panose="00000500000000000000" pitchFamily="50" charset="0"/>
              </a:rPr>
              <a:t>Data​</a:t>
            </a:r>
          </a:p>
          <a:p>
            <a:pPr algn="ctr">
              <a:spcAft>
                <a:spcPts val="600"/>
              </a:spcAft>
            </a:pPr>
            <a:r>
              <a:rPr lang="pt-BR" sz="2400" b="1" noProof="0" dirty="0" err="1">
                <a:solidFill>
                  <a:srgbClr val="00378B"/>
                </a:solidFill>
                <a:latin typeface="Xunta Sans" panose="00000500000000000000" pitchFamily="50" charset="0"/>
              </a:rPr>
              <a:t>horario</a:t>
            </a:r>
            <a:endParaRPr lang="pt-BR" sz="2400" b="1" noProof="0" dirty="0">
              <a:solidFill>
                <a:srgbClr val="00378B"/>
              </a:solidFill>
              <a:latin typeface="Xunta Sans" panose="00000500000000000000" pitchFamily="50" charset="0"/>
            </a:endParaRPr>
          </a:p>
          <a:p>
            <a:pPr algn="ctr">
              <a:spcAft>
                <a:spcPts val="600"/>
              </a:spcAft>
            </a:pPr>
            <a:endParaRPr lang="pt-BR" sz="2400" b="1" noProof="0" dirty="0">
              <a:solidFill>
                <a:srgbClr val="00378B"/>
              </a:solidFill>
              <a:latin typeface="Xunta Sans" panose="00000500000000000000" pitchFamily="50" charset="0"/>
            </a:endParaRPr>
          </a:p>
          <a:p>
            <a:pPr algn="ctr">
              <a:spcAft>
                <a:spcPts val="600"/>
              </a:spcAft>
            </a:pPr>
            <a:r>
              <a:rPr lang="pt-BR" sz="2400" b="1" noProof="0" dirty="0">
                <a:solidFill>
                  <a:srgbClr val="00378B"/>
                </a:solidFill>
                <a:latin typeface="Xunta Sans" panose="00000500000000000000" pitchFamily="50" charset="0"/>
              </a:rPr>
              <a:t>​</a:t>
            </a:r>
            <a:r>
              <a:rPr lang="pt-BR" sz="2400" b="1" dirty="0">
                <a:solidFill>
                  <a:srgbClr val="00378B"/>
                </a:solidFill>
                <a:latin typeface="Xunta Sans" panose="00000500000000000000" pitchFamily="50" charset="0"/>
              </a:rPr>
              <a:t>Lugar</a:t>
            </a:r>
            <a:endParaRPr lang="gl-ES" sz="2400" b="1" noProof="0" dirty="0">
              <a:solidFill>
                <a:srgbClr val="00378B"/>
              </a:solidFill>
              <a:latin typeface="Xunta Sans" panose="00000500000000000000" pitchFamily="50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4FB62CFF-779A-0FE2-D2A2-C8E147AF5B25}"/>
              </a:ext>
            </a:extLst>
          </p:cNvPr>
          <p:cNvSpPr/>
          <p:nvPr/>
        </p:nvSpPr>
        <p:spPr>
          <a:xfrm>
            <a:off x="5452280" y="4473255"/>
            <a:ext cx="5264818" cy="874199"/>
          </a:xfrm>
          <a:prstGeom prst="rect">
            <a:avLst/>
          </a:prstGeom>
          <a:solidFill>
            <a:srgbClr val="007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noProof="0" dirty="0">
                <a:solidFill>
                  <a:schemeClr val="bg1"/>
                </a:solidFill>
                <a:latin typeface="Xunta Sans" panose="00000500000000000000" pitchFamily="50" charset="0"/>
              </a:rPr>
              <a:t>PROGRAMA</a:t>
            </a:r>
            <a:endParaRPr lang="gl-ES" sz="2800" b="1" noProof="0" dirty="0">
              <a:solidFill>
                <a:schemeClr val="bg1"/>
              </a:solidFill>
              <a:latin typeface="Xunta Sans" panose="00000500000000000000" pitchFamily="50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228AF758-955C-3EC9-892B-1A40FFD3CD28}"/>
              </a:ext>
            </a:extLst>
          </p:cNvPr>
          <p:cNvGrpSpPr/>
          <p:nvPr/>
        </p:nvGrpSpPr>
        <p:grpSpPr>
          <a:xfrm>
            <a:off x="0" y="5455156"/>
            <a:ext cx="4997878" cy="1273508"/>
            <a:chOff x="76198" y="6334130"/>
            <a:chExt cx="4997878" cy="1273508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B77A83A9-75A5-5350-4DAB-04CEE6EC823B}"/>
                </a:ext>
              </a:extLst>
            </p:cNvPr>
            <p:cNvSpPr/>
            <p:nvPr/>
          </p:nvSpPr>
          <p:spPr>
            <a:xfrm>
              <a:off x="76198" y="6334130"/>
              <a:ext cx="4997878" cy="627474"/>
            </a:xfrm>
            <a:prstGeom prst="rect">
              <a:avLst/>
            </a:prstGeom>
            <a:solidFill>
              <a:srgbClr val="007B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400" b="1" noProof="0" dirty="0">
                  <a:solidFill>
                    <a:srgbClr val="002B4A"/>
                  </a:solidFill>
                  <a:latin typeface="Xunta Sans" panose="00000500000000000000" pitchFamily="50" charset="0"/>
                </a:rPr>
                <a:t>OBXECTIVOS</a:t>
              </a: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09EF13F8-79A0-6115-544C-EB97AFF436D4}"/>
                </a:ext>
              </a:extLst>
            </p:cNvPr>
            <p:cNvSpPr txBox="1"/>
            <p:nvPr/>
          </p:nvSpPr>
          <p:spPr>
            <a:xfrm>
              <a:off x="542214" y="6868974"/>
              <a:ext cx="45318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Lorem</a:t>
              </a:r>
              <a:r>
                <a:rPr lang="es-ES" sz="1400" dirty="0"/>
                <a:t> </a:t>
              </a:r>
              <a:r>
                <a:rPr lang="es-ES" sz="1400" dirty="0" err="1"/>
                <a:t>ipsum</a:t>
              </a:r>
              <a:r>
                <a:rPr lang="es-ES" sz="1400" dirty="0"/>
                <a:t> dolor </a:t>
              </a:r>
              <a:r>
                <a:rPr lang="es-ES" sz="1400" dirty="0" err="1"/>
                <a:t>sit</a:t>
              </a:r>
              <a:r>
                <a:rPr lang="es-ES" sz="1400" dirty="0"/>
                <a:t> </a:t>
              </a:r>
              <a:r>
                <a:rPr lang="es-ES" sz="1400" dirty="0" err="1"/>
                <a:t>amet</a:t>
              </a:r>
              <a:r>
                <a:rPr lang="es-ES" sz="1400" dirty="0"/>
                <a:t>, </a:t>
              </a:r>
              <a:r>
                <a:rPr lang="es-ES" sz="1400" dirty="0" err="1"/>
                <a:t>consectetur</a:t>
              </a:r>
              <a:r>
                <a:rPr lang="es-ES" sz="1400" dirty="0"/>
                <a:t> </a:t>
              </a:r>
              <a:r>
                <a:rPr lang="es-ES" sz="1400" dirty="0" err="1"/>
                <a:t>adipiscing</a:t>
              </a:r>
              <a:r>
                <a:rPr lang="es-ES" sz="1400" dirty="0"/>
                <a:t> </a:t>
              </a:r>
              <a:r>
                <a:rPr lang="es-ES" sz="1400" dirty="0" err="1"/>
                <a:t>elit</a:t>
              </a:r>
              <a:r>
                <a:rPr lang="es-ES" sz="1400" dirty="0"/>
                <a:t>, sed do </a:t>
              </a:r>
              <a:r>
                <a:rPr lang="es-ES" sz="1400" dirty="0" err="1"/>
                <a:t>eiusmod</a:t>
              </a:r>
              <a:r>
                <a:rPr lang="es-ES" sz="1400" dirty="0"/>
                <a:t> </a:t>
              </a:r>
              <a:r>
                <a:rPr lang="es-ES" sz="1400" dirty="0" err="1"/>
                <a:t>tempor</a:t>
              </a:r>
              <a:r>
                <a:rPr lang="es-ES" sz="1400" dirty="0"/>
                <a:t> </a:t>
              </a:r>
              <a:r>
                <a:rPr lang="es-ES" sz="1400" dirty="0" err="1"/>
                <a:t>incididunt</a:t>
              </a:r>
              <a:r>
                <a:rPr lang="es-ES" sz="1400" dirty="0"/>
                <a:t> ut labore et </a:t>
              </a:r>
              <a:r>
                <a:rPr lang="es-ES" sz="1400" dirty="0" err="1"/>
                <a:t>dolore</a:t>
              </a:r>
              <a:r>
                <a:rPr lang="es-ES" sz="1400" dirty="0"/>
                <a:t> magna </a:t>
              </a:r>
              <a:r>
                <a:rPr lang="es-ES" sz="1400" dirty="0" err="1"/>
                <a:t>aliqua</a:t>
              </a:r>
              <a:r>
                <a:rPr lang="es-ES" sz="1400" dirty="0"/>
                <a:t>. </a:t>
              </a:r>
              <a:endParaRPr lang="gl-ES" sz="1400" noProof="0" dirty="0">
                <a:solidFill>
                  <a:srgbClr val="002B4A"/>
                </a:solidFill>
                <a:latin typeface="Xunta Sans" panose="00000500000000000000" pitchFamily="50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2A61C2AC-3C62-525D-5545-90F712035413}"/>
              </a:ext>
            </a:extLst>
          </p:cNvPr>
          <p:cNvGrpSpPr/>
          <p:nvPr/>
        </p:nvGrpSpPr>
        <p:grpSpPr>
          <a:xfrm>
            <a:off x="-1" y="7643852"/>
            <a:ext cx="4997878" cy="1383731"/>
            <a:chOff x="76199" y="8337168"/>
            <a:chExt cx="4997878" cy="1383731"/>
          </a:xfrm>
        </p:grpSpPr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106B26BE-B0A0-B3A6-3A68-E2E2148A67C4}"/>
                </a:ext>
              </a:extLst>
            </p:cNvPr>
            <p:cNvSpPr/>
            <p:nvPr/>
          </p:nvSpPr>
          <p:spPr>
            <a:xfrm>
              <a:off x="76199" y="8337168"/>
              <a:ext cx="4997878" cy="627474"/>
            </a:xfrm>
            <a:prstGeom prst="rect">
              <a:avLst/>
            </a:prstGeom>
            <a:solidFill>
              <a:srgbClr val="007BC4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gl-ES" sz="2400" b="1" noProof="0" dirty="0">
                  <a:solidFill>
                    <a:srgbClr val="002B4A"/>
                  </a:solidFill>
                  <a:latin typeface="Xunta Sans" panose="00000500000000000000" pitchFamily="50" charset="0"/>
                </a:rPr>
                <a:t>PÚBLICO OBXECTIVO</a:t>
              </a:r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5B8AC92C-3F89-26F6-4A2F-C383166D15FB}"/>
                </a:ext>
              </a:extLst>
            </p:cNvPr>
            <p:cNvSpPr txBox="1"/>
            <p:nvPr/>
          </p:nvSpPr>
          <p:spPr>
            <a:xfrm>
              <a:off x="542214" y="8982235"/>
              <a:ext cx="45318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/>
                <a:t>Lorem</a:t>
              </a:r>
              <a:r>
                <a:rPr lang="es-ES" sz="1400" dirty="0"/>
                <a:t> </a:t>
              </a:r>
              <a:r>
                <a:rPr lang="es-ES" sz="1400" dirty="0" err="1"/>
                <a:t>ipsum</a:t>
              </a:r>
              <a:r>
                <a:rPr lang="es-ES" sz="1400" dirty="0"/>
                <a:t> dolor </a:t>
              </a:r>
              <a:r>
                <a:rPr lang="es-ES" sz="1400" dirty="0" err="1"/>
                <a:t>sit</a:t>
              </a:r>
              <a:r>
                <a:rPr lang="es-ES" sz="1400" dirty="0"/>
                <a:t> </a:t>
              </a:r>
              <a:r>
                <a:rPr lang="es-ES" sz="1400" dirty="0" err="1"/>
                <a:t>amet</a:t>
              </a:r>
              <a:r>
                <a:rPr lang="es-ES" sz="1400" dirty="0"/>
                <a:t>, </a:t>
              </a:r>
              <a:r>
                <a:rPr lang="es-ES" sz="1400" dirty="0" err="1"/>
                <a:t>consectetur</a:t>
              </a:r>
              <a:r>
                <a:rPr lang="es-ES" sz="1400" dirty="0"/>
                <a:t> </a:t>
              </a:r>
              <a:r>
                <a:rPr lang="es-ES" sz="1400" dirty="0" err="1"/>
                <a:t>adipiscing</a:t>
              </a:r>
              <a:r>
                <a:rPr lang="es-ES" sz="1400" dirty="0"/>
                <a:t> </a:t>
              </a:r>
              <a:r>
                <a:rPr lang="es-ES" sz="1400" dirty="0" err="1"/>
                <a:t>elit</a:t>
              </a:r>
              <a:r>
                <a:rPr lang="es-ES" sz="1400" dirty="0"/>
                <a:t>, sed do </a:t>
              </a:r>
              <a:r>
                <a:rPr lang="es-ES" sz="1400" dirty="0" err="1"/>
                <a:t>eiusmod</a:t>
              </a:r>
              <a:r>
                <a:rPr lang="es-ES" sz="1400" dirty="0"/>
                <a:t> </a:t>
              </a:r>
              <a:r>
                <a:rPr lang="es-ES" sz="1400" dirty="0" err="1"/>
                <a:t>tempor</a:t>
              </a:r>
              <a:r>
                <a:rPr lang="es-ES" sz="1400" dirty="0"/>
                <a:t> </a:t>
              </a:r>
              <a:r>
                <a:rPr lang="es-ES" sz="1400" dirty="0" err="1"/>
                <a:t>incididunt</a:t>
              </a:r>
              <a:r>
                <a:rPr lang="es-ES" sz="1400" dirty="0"/>
                <a:t> ut labore et </a:t>
              </a:r>
              <a:r>
                <a:rPr lang="es-ES" sz="1400" dirty="0" err="1"/>
                <a:t>dolore</a:t>
              </a:r>
              <a:r>
                <a:rPr lang="es-ES" sz="1400" dirty="0"/>
                <a:t> magna </a:t>
              </a:r>
              <a:r>
                <a:rPr lang="es-ES" sz="1400" dirty="0" err="1"/>
                <a:t>aliqua</a:t>
              </a:r>
              <a:r>
                <a:rPr lang="es-ES" sz="1400" dirty="0"/>
                <a:t>. </a:t>
              </a:r>
              <a:endParaRPr lang="gl-ES" sz="1400" noProof="0" dirty="0">
                <a:solidFill>
                  <a:srgbClr val="002B4A"/>
                </a:solidFill>
                <a:latin typeface="Xunta Sans" panose="00000500000000000000" pitchFamily="50" charset="0"/>
              </a:endParaRPr>
            </a:p>
          </p:txBody>
        </p:sp>
      </p:grpSp>
      <p:sp>
        <p:nvSpPr>
          <p:cNvPr id="70" name="Rectángulo 69">
            <a:extLst>
              <a:ext uri="{FF2B5EF4-FFF2-40B4-BE49-F238E27FC236}">
                <a16:creationId xmlns:a16="http://schemas.microsoft.com/office/drawing/2014/main" id="{A9FFC4E8-5FE8-7CA1-2005-C170F39F6559}"/>
              </a:ext>
            </a:extLst>
          </p:cNvPr>
          <p:cNvSpPr/>
          <p:nvPr/>
        </p:nvSpPr>
        <p:spPr>
          <a:xfrm>
            <a:off x="0" y="9531372"/>
            <a:ext cx="5526236" cy="627474"/>
          </a:xfrm>
          <a:prstGeom prst="rect">
            <a:avLst/>
          </a:prstGeom>
          <a:solidFill>
            <a:srgbClr val="007B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l-ES" sz="2400" b="1" noProof="0" dirty="0">
                <a:solidFill>
                  <a:schemeClr val="bg1"/>
                </a:solidFill>
                <a:latin typeface="Xunta Sans" panose="00000500000000000000" pitchFamily="50" charset="0"/>
              </a:rPr>
              <a:t>INSCRICIÓN</a:t>
            </a:r>
            <a:r>
              <a:rPr lang="gl-ES" sz="2400" b="1" dirty="0">
                <a:solidFill>
                  <a:schemeClr val="bg1"/>
                </a:solidFill>
                <a:latin typeface="Xunta Sans" panose="00000500000000000000" pitchFamily="50" charset="0"/>
              </a:rPr>
              <a:t>S</a:t>
            </a:r>
            <a:endParaRPr lang="gl-ES" sz="2400" b="1" noProof="0" dirty="0">
              <a:solidFill>
                <a:schemeClr val="bg1"/>
              </a:solidFill>
              <a:latin typeface="Xunta Sans" panose="00000500000000000000" pitchFamily="50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B5A37459-3C5B-7C07-0363-03369F3EE154}"/>
              </a:ext>
            </a:extLst>
          </p:cNvPr>
          <p:cNvSpPr txBox="1"/>
          <p:nvPr/>
        </p:nvSpPr>
        <p:spPr>
          <a:xfrm>
            <a:off x="5849256" y="5723456"/>
            <a:ext cx="4472225" cy="297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Lorem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ipsum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dolor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sit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amet</a:t>
            </a:r>
            <a:endParaRPr lang="es-ES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Lorem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ipsum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dolor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sit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amet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endParaRPr lang="pt-BR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Lorem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ipsum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dolor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sit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amet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endParaRPr lang="pt-BR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Lorem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ipsum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dolor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sit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amet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endParaRPr lang="pt-BR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pPr marL="342900" indent="-342900">
              <a:lnSpc>
                <a:spcPct val="200000"/>
              </a:lnSpc>
              <a:buFontTx/>
              <a:buAutoNum type="arabicPeriod"/>
            </a:pP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Lorem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ipsum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dolor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sit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es-ES" sz="1600" b="1" dirty="0" err="1">
                <a:solidFill>
                  <a:srgbClr val="002B4A"/>
                </a:solidFill>
                <a:latin typeface="Xunta Sans" panose="00000500000000000000" pitchFamily="50" charset="0"/>
              </a:rPr>
              <a:t>amet</a:t>
            </a:r>
            <a:r>
              <a:rPr lang="es-ES" sz="1600" b="1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endParaRPr lang="pt-BR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pPr>
              <a:lnSpc>
                <a:spcPct val="200000"/>
              </a:lnSpc>
            </a:pPr>
            <a:endParaRPr lang="pt-BR" sz="1600" b="1" dirty="0">
              <a:solidFill>
                <a:srgbClr val="002B4A"/>
              </a:solidFill>
              <a:latin typeface="Xunta Sans" panose="00000500000000000000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9BEFF8-FA4A-DBCB-71AF-B9F10450BF6D}"/>
              </a:ext>
            </a:extLst>
          </p:cNvPr>
          <p:cNvSpPr txBox="1"/>
          <p:nvPr/>
        </p:nvSpPr>
        <p:spPr>
          <a:xfrm>
            <a:off x="366474" y="13047241"/>
            <a:ext cx="9955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Esta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actividade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enmárcase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no programa da Rede Eusumo. A Rede Eusumo é unha rede de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colaboración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impulsada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pola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Dirección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Xeral de Traballo Autónomo e Economía Social, da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Consellería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de Emprego, Comercio e Emigración para o fomento do cooperativismo e a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economía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social que conta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co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financiamento do </a:t>
            </a:r>
            <a:r>
              <a:rPr lang="pt-BR" sz="1400" noProof="0" dirty="0" err="1">
                <a:solidFill>
                  <a:srgbClr val="002B4A"/>
                </a:solidFill>
                <a:latin typeface="Xunta Sans" panose="00000500000000000000" pitchFamily="50" charset="0"/>
              </a:rPr>
              <a:t>Ministerio</a:t>
            </a:r>
            <a:r>
              <a:rPr lang="pt-BR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 de Traballo e Economía Social</a:t>
            </a:r>
            <a:endParaRPr lang="gl-ES" sz="1400" noProof="0" dirty="0">
              <a:solidFill>
                <a:srgbClr val="002B4A"/>
              </a:solidFill>
              <a:latin typeface="Xunta Sans" panose="00000500000000000000" pitchFamily="50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511DAD3-3096-09A9-2758-E84E4F664747}"/>
              </a:ext>
            </a:extLst>
          </p:cNvPr>
          <p:cNvGrpSpPr/>
          <p:nvPr/>
        </p:nvGrpSpPr>
        <p:grpSpPr>
          <a:xfrm>
            <a:off x="-9189" y="11454660"/>
            <a:ext cx="10687963" cy="1296000"/>
            <a:chOff x="0" y="12393476"/>
            <a:chExt cx="10687963" cy="1296000"/>
          </a:xfrm>
        </p:grpSpPr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89B43F52-BE69-28CA-61CC-41ED5CC15124}"/>
                </a:ext>
              </a:extLst>
            </p:cNvPr>
            <p:cNvSpPr/>
            <p:nvPr/>
          </p:nvSpPr>
          <p:spPr>
            <a:xfrm>
              <a:off x="0" y="12393476"/>
              <a:ext cx="10687963" cy="1296000"/>
            </a:xfrm>
            <a:prstGeom prst="rect">
              <a:avLst/>
            </a:prstGeom>
            <a:solidFill>
              <a:srgbClr val="002B4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 sz="1600" b="1" noProof="0" dirty="0">
                <a:solidFill>
                  <a:schemeClr val="bg1"/>
                </a:solidFill>
                <a:latin typeface="Xunta Sans" panose="00000500000000000000" pitchFamily="50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DBACD1F-3566-7E32-5C37-F93B29BB7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01" y="13117885"/>
              <a:ext cx="2279259" cy="273132"/>
            </a:xfrm>
            <a:prstGeom prst="rect">
              <a:avLst/>
            </a:prstGeom>
          </p:spPr>
        </p:pic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02DF1A1C-CFFA-D089-A968-0705B70E3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82" y="14138477"/>
            <a:ext cx="8547636" cy="6226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E825303-B66E-6C90-E066-6E9C884AC527}"/>
              </a:ext>
            </a:extLst>
          </p:cNvPr>
          <p:cNvSpPr txBox="1"/>
          <p:nvPr/>
        </p:nvSpPr>
        <p:spPr>
          <a:xfrm>
            <a:off x="497188" y="10257106"/>
            <a:ext cx="45318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Lorem</a:t>
            </a:r>
            <a:r>
              <a:rPr lang="es-ES" sz="1400" dirty="0"/>
              <a:t> </a:t>
            </a:r>
            <a:r>
              <a:rPr lang="es-ES" sz="1400" dirty="0" err="1"/>
              <a:t>ipsum</a:t>
            </a:r>
            <a:r>
              <a:rPr lang="es-ES" sz="1400" dirty="0"/>
              <a:t> dolor </a:t>
            </a:r>
            <a:r>
              <a:rPr lang="es-ES" sz="1400" dirty="0" err="1"/>
              <a:t>sit</a:t>
            </a:r>
            <a:r>
              <a:rPr lang="es-ES" sz="1400" dirty="0"/>
              <a:t> </a:t>
            </a:r>
            <a:r>
              <a:rPr lang="es-ES" sz="1400" dirty="0" err="1"/>
              <a:t>amet</a:t>
            </a:r>
            <a:r>
              <a:rPr lang="es-ES" sz="1400" dirty="0"/>
              <a:t>, </a:t>
            </a:r>
            <a:r>
              <a:rPr lang="es-ES" sz="1400" dirty="0" err="1"/>
              <a:t>consectetur</a:t>
            </a:r>
            <a:r>
              <a:rPr lang="es-ES" sz="1400" dirty="0"/>
              <a:t> </a:t>
            </a:r>
            <a:r>
              <a:rPr lang="es-ES" sz="1400" dirty="0" err="1"/>
              <a:t>adipiscing</a:t>
            </a:r>
            <a:r>
              <a:rPr lang="es-ES" sz="1400" dirty="0"/>
              <a:t> </a:t>
            </a:r>
            <a:r>
              <a:rPr lang="es-ES" sz="1400" dirty="0" err="1"/>
              <a:t>elit</a:t>
            </a:r>
            <a:r>
              <a:rPr lang="es-ES" sz="1400" dirty="0"/>
              <a:t>, sed do </a:t>
            </a:r>
            <a:r>
              <a:rPr lang="es-ES" sz="1400" dirty="0" err="1"/>
              <a:t>eiusmod</a:t>
            </a:r>
            <a:r>
              <a:rPr lang="es-ES" sz="1400" dirty="0"/>
              <a:t> </a:t>
            </a:r>
            <a:r>
              <a:rPr lang="es-ES" sz="1400" dirty="0" err="1"/>
              <a:t>tempor</a:t>
            </a:r>
            <a:r>
              <a:rPr lang="es-ES" sz="1400" dirty="0"/>
              <a:t> </a:t>
            </a:r>
            <a:r>
              <a:rPr lang="es-ES" sz="1400" dirty="0" err="1"/>
              <a:t>incididunt</a:t>
            </a:r>
            <a:r>
              <a:rPr lang="es-ES" sz="1400" dirty="0"/>
              <a:t> ut labore et </a:t>
            </a:r>
            <a:r>
              <a:rPr lang="es-ES" sz="1400" dirty="0" err="1"/>
              <a:t>dolore</a:t>
            </a:r>
            <a:r>
              <a:rPr lang="es-ES" sz="1400" dirty="0"/>
              <a:t> magna </a:t>
            </a:r>
            <a:r>
              <a:rPr lang="es-ES" sz="1400" dirty="0" err="1"/>
              <a:t>aliqua</a:t>
            </a:r>
            <a:r>
              <a:rPr lang="es-ES" sz="1400" dirty="0"/>
              <a:t>. </a:t>
            </a:r>
            <a:endParaRPr lang="gl-ES" sz="1400" noProof="0" dirty="0">
              <a:solidFill>
                <a:srgbClr val="002B4A"/>
              </a:solidFill>
              <a:latin typeface="Xunta Sans" panose="00000500000000000000" pitchFamily="50" charset="0"/>
            </a:endParaRPr>
          </a:p>
          <a:p>
            <a:r>
              <a:rPr lang="es-ES" sz="1400" noProof="0" dirty="0">
                <a:solidFill>
                  <a:srgbClr val="002B4A"/>
                </a:solidFill>
                <a:latin typeface="Xunta Sans" panose="00000500000000000000" pitchFamily="50" charset="0"/>
              </a:rPr>
              <a:t>​</a:t>
            </a:r>
          </a:p>
          <a:p>
            <a:pPr marL="342900" indent="-342900">
              <a:buFont typeface="+mj-lt"/>
              <a:buAutoNum type="arabicPeriod"/>
            </a:pPr>
            <a:endParaRPr lang="es-ES" sz="1400" noProof="0" dirty="0">
              <a:solidFill>
                <a:srgbClr val="002B4A"/>
              </a:solidFill>
              <a:latin typeface="Xunta Sans" panose="000005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2CF745-F37E-93C9-9927-42EE69A92EE9}"/>
              </a:ext>
            </a:extLst>
          </p:cNvPr>
          <p:cNvSpPr txBox="1"/>
          <p:nvPr/>
        </p:nvSpPr>
        <p:spPr>
          <a:xfrm>
            <a:off x="-2" y="1164819"/>
            <a:ext cx="357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noProof="0" dirty="0" err="1">
                <a:solidFill>
                  <a:schemeClr val="bg1"/>
                </a:solidFill>
                <a:latin typeface="Xunta Sans" panose="00000500000000000000" pitchFamily="50" charset="0"/>
              </a:rPr>
              <a:t>Xornada</a:t>
            </a:r>
            <a:r>
              <a:rPr lang="pt-BR" sz="2400" noProof="0" dirty="0">
                <a:solidFill>
                  <a:schemeClr val="bg1"/>
                </a:solidFill>
                <a:latin typeface="Xunta Sans" panose="00000500000000000000" pitchFamily="50" charset="0"/>
              </a:rPr>
              <a:t> presencial​</a:t>
            </a:r>
            <a:endParaRPr lang="gl-ES" sz="2400" noProof="0" dirty="0">
              <a:solidFill>
                <a:schemeClr val="bg1"/>
              </a:solidFill>
              <a:latin typeface="Xunta Sans" panose="00000500000000000000" pitchFamily="50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B0428F-7C84-954E-F71D-CF921DB256EA}"/>
              </a:ext>
            </a:extLst>
          </p:cNvPr>
          <p:cNvSpPr txBox="1"/>
          <p:nvPr/>
        </p:nvSpPr>
        <p:spPr>
          <a:xfrm>
            <a:off x="497188" y="11603812"/>
            <a:ext cx="6627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noProof="0" dirty="0" err="1">
                <a:solidFill>
                  <a:schemeClr val="bg1"/>
                </a:solidFill>
                <a:latin typeface="Xunta Sans" panose="00000500000000000000" pitchFamily="50" charset="0"/>
              </a:rPr>
              <a:t>Máis</a:t>
            </a:r>
            <a:r>
              <a:rPr lang="es-ES" sz="1800" noProof="0" dirty="0">
                <a:solidFill>
                  <a:schemeClr val="bg1"/>
                </a:solidFill>
                <a:latin typeface="Xunta Sans" panose="00000500000000000000" pitchFamily="50" charset="0"/>
              </a:rPr>
              <a:t> información en: </a:t>
            </a:r>
            <a:r>
              <a:rPr lang="es-ES" dirty="0">
                <a:solidFill>
                  <a:schemeClr val="bg1"/>
                </a:solidFill>
                <a:latin typeface="Xunta Sans" panose="00000500000000000000" pitchFamily="50" charset="0"/>
              </a:rPr>
              <a:t>                        </a:t>
            </a:r>
            <a:r>
              <a:rPr lang="es-ES" sz="1800" noProof="0" dirty="0">
                <a:solidFill>
                  <a:schemeClr val="bg1"/>
                </a:solidFill>
                <a:latin typeface="Xunta Sans" panose="00000500000000000000" pitchFamily="50" charset="0"/>
              </a:rPr>
              <a:t> </a:t>
            </a:r>
            <a:r>
              <a:rPr lang="es-ES" b="1" noProof="0" dirty="0">
                <a:solidFill>
                  <a:schemeClr val="bg1"/>
                </a:solidFill>
                <a:latin typeface="Xunta Sans" panose="00000500000000000000" pitchFamily="50" charset="0"/>
              </a:rPr>
              <a:t>www.eusumo.gal​ </a:t>
            </a:r>
            <a:endParaRPr lang="gl-ES" sz="1800" b="1" noProof="0" dirty="0">
              <a:solidFill>
                <a:schemeClr val="bg1"/>
              </a:solidFill>
              <a:latin typeface="Xunta Sans" panose="00000500000000000000" pitchFamily="50" charset="0"/>
            </a:endParaRPr>
          </a:p>
        </p:txBody>
      </p:sp>
      <p:pic>
        <p:nvPicPr>
          <p:cNvPr id="20" name="Imagen 1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362E2172-6B1F-8E5A-830A-32E5BEB3B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8" y="1672903"/>
            <a:ext cx="5526237" cy="368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b17db5-f9ce-4f0a-b69d-28a4a785a06c">
      <Terms xmlns="http://schemas.microsoft.com/office/infopath/2007/PartnerControls"/>
    </lcf76f155ced4ddcb4097134ff3c332f>
    <TaxCatchAll xmlns="1cbda658-8bdf-499f-a111-f4f344ed71d9" xsi:nil="true"/>
    <Usuarios xmlns="d1b17db5-f9ce-4f0a-b69d-28a4a785a06c">
      <UserInfo>
        <DisplayName/>
        <AccountId xsi:nil="true"/>
        <AccountType/>
      </UserInfo>
    </Usuario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C0BB7456105E41BAB9432F9F661C4E" ma:contentTypeVersion="18" ma:contentTypeDescription="Crear nuevo documento." ma:contentTypeScope="" ma:versionID="bca606270e4f2b38154949e37a5b1a77">
  <xsd:schema xmlns:xsd="http://www.w3.org/2001/XMLSchema" xmlns:xs="http://www.w3.org/2001/XMLSchema" xmlns:p="http://schemas.microsoft.com/office/2006/metadata/properties" xmlns:ns2="1cbda658-8bdf-499f-a111-f4f344ed71d9" xmlns:ns3="d1b17db5-f9ce-4f0a-b69d-28a4a785a06c" targetNamespace="http://schemas.microsoft.com/office/2006/metadata/properties" ma:root="true" ma:fieldsID="37644eb8196123a9d2bd7f9387e7a38c" ns2:_="" ns3:_="">
    <xsd:import namespace="1cbda658-8bdf-499f-a111-f4f344ed71d9"/>
    <xsd:import namespace="d1b17db5-f9ce-4f0a-b69d-28a4a785a0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Usuario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da658-8bdf-499f-a111-f4f344ed71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e7f3a2e-e2f1-4074-8ea3-ee2f28decb94}" ma:internalName="TaxCatchAll" ma:showField="CatchAllData" ma:web="1cbda658-8bdf-499f-a111-f4f344ed71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17db5-f9ce-4f0a-b69d-28a4a785a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dfad4cd-dc33-4e8f-8627-d59fbeec1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Usuarios" ma:index="21" nillable="true" ma:displayName="Usuarios" ma:format="Dropdown" ma:list="UserInfo" ma:SharePointGroup="0" ma:internalName="Usuario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B4EA4D-6445-4E37-B67D-12D52A580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10794-A066-452F-9606-2CCD79044E38}">
  <ds:schemaRefs>
    <ds:schemaRef ds:uri="http://schemas.microsoft.com/office/2006/metadata/properties"/>
    <ds:schemaRef ds:uri="http://schemas.microsoft.com/office/infopath/2007/PartnerControls"/>
    <ds:schemaRef ds:uri="d1b17db5-f9ce-4f0a-b69d-28a4a785a06c"/>
    <ds:schemaRef ds:uri="1cbda658-8bdf-499f-a111-f4f344ed71d9"/>
  </ds:schemaRefs>
</ds:datastoreItem>
</file>

<file path=customXml/itemProps3.xml><?xml version="1.0" encoding="utf-8"?>
<ds:datastoreItem xmlns:ds="http://schemas.openxmlformats.org/officeDocument/2006/customXml" ds:itemID="{8CAAAB13-3E23-4AD1-B796-8B98A3AE2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bda658-8bdf-499f-a111-f4f344ed71d9"/>
    <ds:schemaRef ds:uri="d1b17db5-f9ce-4f0a-b69d-28a4a785a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174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Xunta Sans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 Genérico.v.1.img</dc:title>
  <dc:creator>Lara Fernández Contreras</dc:creator>
  <cp:lastModifiedBy>Noelia Pombo</cp:lastModifiedBy>
  <cp:revision>37</cp:revision>
  <dcterms:created xsi:type="dcterms:W3CDTF">2022-04-19T16:07:25Z</dcterms:created>
  <dcterms:modified xsi:type="dcterms:W3CDTF">2026-03-26T16:35:19Z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Adobe Illustrator 25.0 (Macintosh)</vt:lpwstr>
  </property>
  <property fmtid="{D5CDD505-2E9C-101B-9397-08002B2CF9AE}" pid="4" name="LastSaved">
    <vt:filetime>2022-04-19T00:00:00Z</vt:filetime>
  </property>
  <property fmtid="{D5CDD505-2E9C-101B-9397-08002B2CF9AE}" pid="5" name="ContentTypeId">
    <vt:lpwstr>0x0101000EC0BB7456105E41BAB9432F9F661C4E</vt:lpwstr>
  </property>
  <property fmtid="{D5CDD505-2E9C-101B-9397-08002B2CF9AE}" pid="6" name="MediaServiceImageTags">
    <vt:lpwstr/>
  </property>
</Properties>
</file>